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14"/>
    <p:restoredTop sz="94643"/>
  </p:normalViewPr>
  <p:slideViewPr>
    <p:cSldViewPr snapToGrid="0" snapToObjects="1">
      <p:cViewPr varScale="1">
        <p:scale>
          <a:sx n="99" d="100"/>
          <a:sy n="99" d="100"/>
        </p:scale>
        <p:origin x="17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96E51-2EC8-3B49-963C-8317094CE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2AF875-53BA-6C44-B84F-A373194B5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51D06-7D7A-1B4D-9E70-12A1402A0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46A98-00A6-1849-829E-A61014A5ACDA}" type="datetimeFigureOut">
              <a:rPr lang="en-GB" smtClean="0"/>
              <a:t>08/12/2019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82E01-437F-E443-A606-B2DBD61E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EE001-2C16-0848-B4CF-83CBCE46D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A9A0-611A-D946-86A9-A4E44F307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967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5B85-F46F-3D47-8C94-359C7C03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BF8223-28EF-274A-ACFF-3F6226C7D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81C4E-81E2-A747-9C37-D5B15A14D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46A98-00A6-1849-829E-A61014A5ACDA}" type="datetimeFigureOut">
              <a:rPr lang="en-GB" smtClean="0"/>
              <a:t>08/12/2019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80D28-0DE5-3444-AE5F-A6CECBA6C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68613-90E7-D343-88D5-4BF6AB92C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A9A0-611A-D946-86A9-A4E44F307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99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9D59C9-F7A8-3B46-BA9F-1F5E04E583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45BEAE-E881-D948-B3A6-BD737691E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2AF00-B34A-8643-B68A-03B72CC98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46A98-00A6-1849-829E-A61014A5ACDA}" type="datetimeFigureOut">
              <a:rPr lang="en-GB" smtClean="0"/>
              <a:t>08/12/2019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9A051-3F2F-574B-B776-79AC0A534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5CC3D-D5E4-A64A-83BD-7DFC58D7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A9A0-611A-D946-86A9-A4E44F307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73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5E3A-FD1E-F94E-8E59-712738828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FB5FB-3278-A04C-9769-56178FEF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14839-C2CD-0445-B4B3-45C7CDD7B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46A98-00A6-1849-829E-A61014A5ACDA}" type="datetimeFigureOut">
              <a:rPr lang="en-GB" smtClean="0"/>
              <a:t>08/12/2019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549D1-698E-1B4B-A980-DDA55C610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D7134-5DA8-1745-8AC8-3E835E39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A9A0-611A-D946-86A9-A4E44F307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465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B04F0-D064-ED4C-9C57-B02F02411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0BA10-28A7-C141-98CE-8E2B99505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CDFC0-C825-CD4F-B4C3-23AC464F2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46A98-00A6-1849-829E-A61014A5ACDA}" type="datetimeFigureOut">
              <a:rPr lang="en-GB" smtClean="0"/>
              <a:t>08/12/2019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AD1AB-EE63-8144-923B-79ABF80C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4BB8C-AB04-A943-BE39-5F59CF5D0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A9A0-611A-D946-86A9-A4E44F307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887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36335-3694-7B4D-A11F-C5E1088F3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24897-BCF7-EE4E-8298-5642BB5123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3239B-78D4-C341-A84C-C5C52ECA6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C6B105-2EA9-1440-AD7A-5F3509F2C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46A98-00A6-1849-829E-A61014A5ACDA}" type="datetimeFigureOut">
              <a:rPr lang="en-GB" smtClean="0"/>
              <a:t>08/12/2019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1D4C3-4FAD-EB41-B76F-95A28136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5D18F-FE40-A245-86C6-DC5FD8FD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A9A0-611A-D946-86A9-A4E44F307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724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DC5F5-9435-3242-BF4B-21AC8A654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58E87-00BF-DE4C-92CF-0F6C9E5FE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61ADCC-C394-5E41-AF5E-82B4AD7EF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9A8BD0-DF5C-3D42-B804-A15B6F3245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8C791F-D079-A74E-A4AC-1B0028340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786B59-E1CE-1C4C-8735-D7465E3AD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46A98-00A6-1849-829E-A61014A5ACDA}" type="datetimeFigureOut">
              <a:rPr lang="en-GB" smtClean="0"/>
              <a:t>08/12/2019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B85513-0955-F549-BBA5-95C1DB368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4DD421-FCBF-8445-A47C-BC7EEEC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A9A0-611A-D946-86A9-A4E44F307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71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4065-5ED8-8145-842E-BC4DF5EAC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DC73A5-A15C-AB48-AFF0-C68919A92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46A98-00A6-1849-829E-A61014A5ACDA}" type="datetimeFigureOut">
              <a:rPr lang="en-GB" smtClean="0"/>
              <a:t>08/12/2019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5ADECA-29C5-664B-B7E6-5A4CAEE0B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B2633-A2E3-0B45-9A32-C8049D44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A9A0-611A-D946-86A9-A4E44F307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491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D183CC-1661-F745-8483-DC2A4B1F4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46A98-00A6-1849-829E-A61014A5ACDA}" type="datetimeFigureOut">
              <a:rPr lang="en-GB" smtClean="0"/>
              <a:t>08/12/2019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915538-E26B-3C48-A13D-F8080B33A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28C59-73BF-CC4E-9001-DCA88D9E0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A9A0-611A-D946-86A9-A4E44F307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0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B77FC-975B-3940-A74C-D664D39A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AEF4B-8347-3D46-8C33-A3E22389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D9E630-C584-6A46-8263-8706B8658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B30E2B-2572-F84B-BA8D-82705ABDC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46A98-00A6-1849-829E-A61014A5ACDA}" type="datetimeFigureOut">
              <a:rPr lang="en-GB" smtClean="0"/>
              <a:t>08/12/2019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E3714-3A69-374C-A74A-FDB672B69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B2FB9-CDA6-184B-8729-3EF8501AE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A9A0-611A-D946-86A9-A4E44F307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980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3EF50-100B-494B-9E65-B6C476C7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2A4F9B-1D3A-C443-B34C-FA18E32EE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03071-6A7C-7945-B14D-0AAE87475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B89AF-98D1-A34C-AF87-0304098BB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46A98-00A6-1849-829E-A61014A5ACDA}" type="datetimeFigureOut">
              <a:rPr lang="en-GB" smtClean="0"/>
              <a:t>08/12/2019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DDBA75-C80B-1F47-9AEE-876B4E952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7A537-34FF-9440-B9CB-CA0A687F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A9A0-611A-D946-86A9-A4E44F307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61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5DC699-4DA8-C146-8276-1789B59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B0126-71F1-9F42-8F74-C1DE32B7A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5F324-3809-B94C-AB60-0EB6A19C8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46A98-00A6-1849-829E-A61014A5ACDA}" type="datetimeFigureOut">
              <a:rPr lang="en-GB" smtClean="0"/>
              <a:t>08/12/2019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238A0-09E6-764D-B857-CC6A9A9F33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6329F-5482-C644-9126-E495E756F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9A9A0-611A-D946-86A9-A4E44F307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12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56B335-E1F2-DF40-A64F-676B6196D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676" b="22083"/>
          <a:stretch/>
        </p:blipFill>
        <p:spPr>
          <a:xfrm>
            <a:off x="798224" y="0"/>
            <a:ext cx="4807446" cy="67596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F57C2B-5125-6E41-91B9-3817477E5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713" y="4324626"/>
            <a:ext cx="4377774" cy="2247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B0ED77-0C36-E34B-8342-85AE728A9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609" y="119270"/>
            <a:ext cx="3892826" cy="3892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0A9AE1-6B0A-6F41-8766-1E6EFEF9D4EC}"/>
              </a:ext>
            </a:extLst>
          </p:cNvPr>
          <p:cNvSpPr txBox="1"/>
          <p:nvPr/>
        </p:nvSpPr>
        <p:spPr>
          <a:xfrm>
            <a:off x="1147010" y="21656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DD19F8-2E53-734D-B4FC-45816926ABBF}"/>
              </a:ext>
            </a:extLst>
          </p:cNvPr>
          <p:cNvSpPr txBox="1"/>
          <p:nvPr/>
        </p:nvSpPr>
        <p:spPr>
          <a:xfrm>
            <a:off x="5829575" y="21656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BC8152-49FE-6744-B2C5-6141EB5DB7BB}"/>
              </a:ext>
            </a:extLst>
          </p:cNvPr>
          <p:cNvSpPr txBox="1"/>
          <p:nvPr/>
        </p:nvSpPr>
        <p:spPr>
          <a:xfrm>
            <a:off x="5831993" y="425917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09087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61B2932-F6DA-D249-B0BB-1F4E409AF383}"/>
              </a:ext>
            </a:extLst>
          </p:cNvPr>
          <p:cNvGrpSpPr/>
          <p:nvPr/>
        </p:nvGrpSpPr>
        <p:grpSpPr>
          <a:xfrm>
            <a:off x="0" y="-73077"/>
            <a:ext cx="12242954" cy="6931077"/>
            <a:chOff x="0" y="-73077"/>
            <a:chExt cx="12242954" cy="69310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5B3C804-5EFF-1A4B-B3E7-81F292426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8383" y="0"/>
              <a:ext cx="7184571" cy="508301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58C3B3-D33B-4F4C-B65C-D1B2C91A1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55" r="10402"/>
            <a:stretch/>
          </p:blipFill>
          <p:spPr>
            <a:xfrm>
              <a:off x="60885" y="4336869"/>
              <a:ext cx="4924124" cy="25211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6AAB038-EDE1-CD40-9A15-FB422758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11589"/>
              <a:ext cx="4911634" cy="368372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F35DFB-22F2-9049-972E-ED3558F0C618}"/>
                </a:ext>
              </a:extLst>
            </p:cNvPr>
            <p:cNvSpPr txBox="1"/>
            <p:nvPr/>
          </p:nvSpPr>
          <p:spPr>
            <a:xfrm>
              <a:off x="0" y="-7307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219B7A-BD06-744D-9A5B-A2C9E9BD09BA}"/>
                </a:ext>
              </a:extLst>
            </p:cNvPr>
            <p:cNvSpPr txBox="1"/>
            <p:nvPr/>
          </p:nvSpPr>
          <p:spPr>
            <a:xfrm>
              <a:off x="50323" y="4152203"/>
              <a:ext cx="3145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E642BE-580E-E148-AF0E-16293815084C}"/>
                </a:ext>
              </a:extLst>
            </p:cNvPr>
            <p:cNvSpPr txBox="1"/>
            <p:nvPr/>
          </p:nvSpPr>
          <p:spPr>
            <a:xfrm>
              <a:off x="3109407" y="4152203"/>
              <a:ext cx="30809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9A8048-C6A5-D841-B510-9C60DC0FED76}"/>
                </a:ext>
              </a:extLst>
            </p:cNvPr>
            <p:cNvSpPr txBox="1"/>
            <p:nvPr/>
          </p:nvSpPr>
          <p:spPr>
            <a:xfrm>
              <a:off x="4817778" y="0"/>
              <a:ext cx="3273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63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0F14051-4803-0148-9A33-3766A1808880}"/>
              </a:ext>
            </a:extLst>
          </p:cNvPr>
          <p:cNvGrpSpPr/>
          <p:nvPr/>
        </p:nvGrpSpPr>
        <p:grpSpPr>
          <a:xfrm>
            <a:off x="1830314" y="-6837"/>
            <a:ext cx="10361686" cy="6881019"/>
            <a:chOff x="1830314" y="-6837"/>
            <a:chExt cx="10361686" cy="68810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6D12A5-94D8-6643-8B5B-148869B6B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93" t="7777" b="3213"/>
            <a:stretch/>
          </p:blipFill>
          <p:spPr>
            <a:xfrm>
              <a:off x="2249584" y="291426"/>
              <a:ext cx="6851772" cy="130632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3186B84-C318-0F4B-B38B-4B6544CE1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53"/>
            <a:stretch/>
          </p:blipFill>
          <p:spPr>
            <a:xfrm>
              <a:off x="9604454" y="-6837"/>
              <a:ext cx="2587546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FE08FA6-A298-2849-8C89-4D98BEADDE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71" r="3620"/>
            <a:stretch/>
          </p:blipFill>
          <p:spPr>
            <a:xfrm>
              <a:off x="2249584" y="1597747"/>
              <a:ext cx="6837771" cy="178504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EBCD92F-EBD7-834E-81BF-7C5DEC616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74" r="44963" b="9426"/>
            <a:stretch/>
          </p:blipFill>
          <p:spPr>
            <a:xfrm>
              <a:off x="2023007" y="3293783"/>
              <a:ext cx="2853982" cy="174796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A692C4C-117B-8240-BA1A-55E179E9EA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95" t="11341" r="1217" b="4833"/>
            <a:stretch/>
          </p:blipFill>
          <p:spPr>
            <a:xfrm>
              <a:off x="5527604" y="3644705"/>
              <a:ext cx="4110755" cy="279409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81536E8-40D6-E14A-91C7-A290E52610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6668" t="11932" r="457" b="9488"/>
            <a:stretch/>
          </p:blipFill>
          <p:spPr>
            <a:xfrm>
              <a:off x="2138812" y="4988283"/>
              <a:ext cx="2827189" cy="186971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160890-F69F-3D4C-8E91-119D66DE8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74" r="95123" b="9426"/>
            <a:stretch/>
          </p:blipFill>
          <p:spPr>
            <a:xfrm>
              <a:off x="1951257" y="5020835"/>
              <a:ext cx="171283" cy="1747968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E6868E5-F3FA-724E-AEBA-B42A4D0FF2FB}"/>
                </a:ext>
              </a:extLst>
            </p:cNvPr>
            <p:cNvSpPr/>
            <p:nvPr/>
          </p:nvSpPr>
          <p:spPr>
            <a:xfrm>
              <a:off x="9322025" y="4515356"/>
              <a:ext cx="315589" cy="1286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AC7D01-643A-204D-825B-A4543383D5DC}"/>
                </a:ext>
              </a:extLst>
            </p:cNvPr>
            <p:cNvSpPr/>
            <p:nvPr/>
          </p:nvSpPr>
          <p:spPr>
            <a:xfrm>
              <a:off x="9234875" y="691277"/>
              <a:ext cx="315589" cy="1286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712BD30-131E-2541-BF60-96F08FDB8243}"/>
                </a:ext>
              </a:extLst>
            </p:cNvPr>
            <p:cNvSpPr/>
            <p:nvPr/>
          </p:nvSpPr>
          <p:spPr>
            <a:xfrm rot="16200000">
              <a:off x="2075066" y="6418669"/>
              <a:ext cx="210761" cy="700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E93629-A173-E54B-BA88-708F1B9BAFE2}"/>
                </a:ext>
              </a:extLst>
            </p:cNvPr>
            <p:cNvSpPr txBox="1"/>
            <p:nvPr/>
          </p:nvSpPr>
          <p:spPr>
            <a:xfrm>
              <a:off x="1879644" y="114853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BA568C-8E79-8948-AC19-F5BEEA760256}"/>
                </a:ext>
              </a:extLst>
            </p:cNvPr>
            <p:cNvSpPr txBox="1"/>
            <p:nvPr/>
          </p:nvSpPr>
          <p:spPr>
            <a:xfrm>
              <a:off x="1879644" y="1679742"/>
              <a:ext cx="3145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E41536-21C8-9843-9417-BBD1BFB7690B}"/>
                </a:ext>
              </a:extLst>
            </p:cNvPr>
            <p:cNvSpPr txBox="1"/>
            <p:nvPr/>
          </p:nvSpPr>
          <p:spPr>
            <a:xfrm>
              <a:off x="1879644" y="3123765"/>
              <a:ext cx="38023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D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6AAE70-3AF8-CA4A-B5A2-6037FA614D93}"/>
                </a:ext>
              </a:extLst>
            </p:cNvPr>
            <p:cNvSpPr txBox="1"/>
            <p:nvPr/>
          </p:nvSpPr>
          <p:spPr>
            <a:xfrm>
              <a:off x="1830314" y="4758673"/>
              <a:ext cx="29687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FC1186E-3EB4-F84F-91A1-1FF7FBC40E83}"/>
                </a:ext>
              </a:extLst>
            </p:cNvPr>
            <p:cNvSpPr txBox="1"/>
            <p:nvPr/>
          </p:nvSpPr>
          <p:spPr>
            <a:xfrm>
              <a:off x="5668469" y="3631541"/>
              <a:ext cx="2904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F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2FE8A8-345F-2B42-BCA6-CF0AF37A9CB8}"/>
                </a:ext>
              </a:extLst>
            </p:cNvPr>
            <p:cNvSpPr txBox="1"/>
            <p:nvPr/>
          </p:nvSpPr>
          <p:spPr>
            <a:xfrm>
              <a:off x="9575701" y="-6837"/>
              <a:ext cx="30809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3357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5E10A26-53FA-004C-80C0-7505A4896210}"/>
              </a:ext>
            </a:extLst>
          </p:cNvPr>
          <p:cNvGrpSpPr/>
          <p:nvPr/>
        </p:nvGrpSpPr>
        <p:grpSpPr>
          <a:xfrm>
            <a:off x="183242" y="236749"/>
            <a:ext cx="11776786" cy="6543976"/>
            <a:chOff x="183242" y="236749"/>
            <a:chExt cx="11776786" cy="654397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83CCDB2-C0F1-9B48-B690-760B1D4A4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051"/>
            <a:stretch/>
          </p:blipFill>
          <p:spPr>
            <a:xfrm>
              <a:off x="6433561" y="236749"/>
              <a:ext cx="5526467" cy="369894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D88F1B-9498-2F4A-B73C-868507E55B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216" b="31221"/>
            <a:stretch/>
          </p:blipFill>
          <p:spPr>
            <a:xfrm>
              <a:off x="183242" y="3559810"/>
              <a:ext cx="6864439" cy="322091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9A5AB7-7AA6-CD46-BC6B-BF4AA1A924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907" t="68290" r="49321"/>
            <a:stretch/>
          </p:blipFill>
          <p:spPr>
            <a:xfrm>
              <a:off x="7315200" y="4134191"/>
              <a:ext cx="2446986" cy="24480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CCE93FD-1092-7B4D-9302-BA4F434F7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451" t="4893" r="14012" b="66133"/>
            <a:stretch/>
          </p:blipFill>
          <p:spPr>
            <a:xfrm>
              <a:off x="772732" y="953037"/>
              <a:ext cx="5125792" cy="14166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612546-D69F-474E-BA65-ACD5BF6D50BB}"/>
                </a:ext>
              </a:extLst>
            </p:cNvPr>
            <p:cNvSpPr txBox="1"/>
            <p:nvPr/>
          </p:nvSpPr>
          <p:spPr>
            <a:xfrm>
              <a:off x="237695" y="95303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3CF6D3-0D76-C848-9D46-4A002EB01340}"/>
                </a:ext>
              </a:extLst>
            </p:cNvPr>
            <p:cNvSpPr txBox="1"/>
            <p:nvPr/>
          </p:nvSpPr>
          <p:spPr>
            <a:xfrm>
              <a:off x="6276306" y="953037"/>
              <a:ext cx="3145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A1F267-6A2B-824E-BD9A-77A34074560A}"/>
                </a:ext>
              </a:extLst>
            </p:cNvPr>
            <p:cNvSpPr txBox="1"/>
            <p:nvPr/>
          </p:nvSpPr>
          <p:spPr>
            <a:xfrm>
              <a:off x="7315200" y="4188629"/>
              <a:ext cx="38023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D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628A13-BAA9-D340-A5A5-53EA485F861D}"/>
                </a:ext>
              </a:extLst>
            </p:cNvPr>
            <p:cNvSpPr txBox="1"/>
            <p:nvPr/>
          </p:nvSpPr>
          <p:spPr>
            <a:xfrm>
              <a:off x="253725" y="3493097"/>
              <a:ext cx="30809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966116-4C3E-4A46-B00C-CA97BC642FD1}"/>
                </a:ext>
              </a:extLst>
            </p:cNvPr>
            <p:cNvSpPr txBox="1"/>
            <p:nvPr/>
          </p:nvSpPr>
          <p:spPr>
            <a:xfrm>
              <a:off x="9572070" y="4188629"/>
              <a:ext cx="3433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6304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2132</TotalTime>
  <Words>18</Words>
  <Application>Microsoft Macintosh PowerPoint</Application>
  <PresentationFormat>Widescreen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Karolina Smolinska</dc:creator>
  <cp:lastModifiedBy>Karolina Smolinska</cp:lastModifiedBy>
  <cp:revision>8</cp:revision>
  <dcterms:created xsi:type="dcterms:W3CDTF">2019-12-04T14:01:51Z</dcterms:created>
  <dcterms:modified xsi:type="dcterms:W3CDTF">2019-12-08T19:09:31Z</dcterms:modified>
</cp:coreProperties>
</file>